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74" r:id="rId3"/>
    <p:sldId id="259" r:id="rId4"/>
    <p:sldId id="260" r:id="rId5"/>
    <p:sldId id="261" r:id="rId6"/>
    <p:sldId id="264" r:id="rId7"/>
    <p:sldId id="262" r:id="rId8"/>
    <p:sldId id="266" r:id="rId9"/>
    <p:sldId id="267" r:id="rId10"/>
    <p:sldId id="268" r:id="rId11"/>
    <p:sldId id="269" r:id="rId12"/>
    <p:sldId id="270" r:id="rId13"/>
    <p:sldId id="273" r:id="rId14"/>
    <p:sldId id="272" r:id="rId15"/>
  </p:sldIdLst>
  <p:sldSz cx="9144000" cy="6858000" type="screen4x3"/>
  <p:notesSz cx="6858000" cy="9144000"/>
  <p:defaultTextStyle>
    <a:defPPr>
      <a:defRPr lang="fa-IR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D97364-1B6F-4629-B334-BA968DF9BDAD}" type="datetimeFigureOut">
              <a:rPr lang="fa-IR" smtClean="0"/>
              <a:t>1436/06/29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76DAF2-3DC3-4F96-B459-802C0F5937E8}" type="slidenum">
              <a:rPr lang="fa-IR" smtClean="0"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D97364-1B6F-4629-B334-BA968DF9BDAD}" type="datetimeFigureOut">
              <a:rPr lang="fa-IR" smtClean="0"/>
              <a:t>1436/06/29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76DAF2-3DC3-4F96-B459-802C0F5937E8}" type="slidenum">
              <a:rPr lang="fa-IR" smtClean="0"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D97364-1B6F-4629-B334-BA968DF9BDAD}" type="datetimeFigureOut">
              <a:rPr lang="fa-IR" smtClean="0"/>
              <a:t>1436/06/29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76DAF2-3DC3-4F96-B459-802C0F5937E8}" type="slidenum">
              <a:rPr lang="fa-IR" smtClean="0"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D97364-1B6F-4629-B334-BA968DF9BDAD}" type="datetimeFigureOut">
              <a:rPr lang="fa-IR" smtClean="0"/>
              <a:t>1436/06/29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76DAF2-3DC3-4F96-B459-802C0F5937E8}" type="slidenum">
              <a:rPr lang="fa-IR" smtClean="0"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D97364-1B6F-4629-B334-BA968DF9BDAD}" type="datetimeFigureOut">
              <a:rPr lang="fa-IR" smtClean="0"/>
              <a:t>1436/06/29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76DAF2-3DC3-4F96-B459-802C0F5937E8}" type="slidenum">
              <a:rPr lang="fa-IR" smtClean="0"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D97364-1B6F-4629-B334-BA968DF9BDAD}" type="datetimeFigureOut">
              <a:rPr lang="fa-IR" smtClean="0"/>
              <a:t>1436/06/29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76DAF2-3DC3-4F96-B459-802C0F5937E8}" type="slidenum">
              <a:rPr lang="fa-IR" smtClean="0"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D97364-1B6F-4629-B334-BA968DF9BDAD}" type="datetimeFigureOut">
              <a:rPr lang="fa-IR" smtClean="0"/>
              <a:t>1436/06/29</a:t>
            </a:fld>
            <a:endParaRPr lang="fa-I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76DAF2-3DC3-4F96-B459-802C0F5937E8}" type="slidenum">
              <a:rPr lang="fa-IR" smtClean="0"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D97364-1B6F-4629-B334-BA968DF9BDAD}" type="datetimeFigureOut">
              <a:rPr lang="fa-IR" smtClean="0"/>
              <a:t>1436/06/29</a:t>
            </a:fld>
            <a:endParaRPr lang="fa-I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76DAF2-3DC3-4F96-B459-802C0F5937E8}" type="slidenum">
              <a:rPr lang="fa-IR" smtClean="0"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D97364-1B6F-4629-B334-BA968DF9BDAD}" type="datetimeFigureOut">
              <a:rPr lang="fa-IR" smtClean="0"/>
              <a:t>1436/06/29</a:t>
            </a:fld>
            <a:endParaRPr lang="fa-I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76DAF2-3DC3-4F96-B459-802C0F5937E8}" type="slidenum">
              <a:rPr lang="fa-IR" smtClean="0"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D97364-1B6F-4629-B334-BA968DF9BDAD}" type="datetimeFigureOut">
              <a:rPr lang="fa-IR" smtClean="0"/>
              <a:t>1436/06/29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76DAF2-3DC3-4F96-B459-802C0F5937E8}" type="slidenum">
              <a:rPr lang="fa-IR" smtClean="0"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a-I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D97364-1B6F-4629-B334-BA968DF9BDAD}" type="datetimeFigureOut">
              <a:rPr lang="fa-IR" smtClean="0"/>
              <a:t>1436/06/29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76DAF2-3DC3-4F96-B459-802C0F5937E8}" type="slidenum">
              <a:rPr lang="fa-IR" smtClean="0"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D97364-1B6F-4629-B334-BA968DF9BDAD}" type="datetimeFigureOut">
              <a:rPr lang="fa-IR" smtClean="0"/>
              <a:t>1436/06/29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76DAF2-3DC3-4F96-B459-802C0F5937E8}" type="slidenum">
              <a:rPr lang="fa-IR" smtClean="0"/>
              <a:t>‹#›</a:t>
            </a:fld>
            <a:endParaRPr lang="fa-I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a-IR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a-IR" dirty="0" smtClean="0"/>
              <a:t>سلسله مراتب شهری </a:t>
            </a:r>
            <a:endParaRPr lang="fa-I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a-IR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a-IR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4414" y="0"/>
            <a:ext cx="4949825" cy="671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a-IR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71670" y="285728"/>
            <a:ext cx="4572000" cy="600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a-IR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57290" y="0"/>
            <a:ext cx="4968875" cy="6662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a-IR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71670" y="214290"/>
            <a:ext cx="4979987" cy="6151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a-IR"/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00232" y="357166"/>
            <a:ext cx="4657725" cy="5748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a-IR"/>
              <a:t>سلسله مراتب عملکردی</a:t>
            </a:r>
            <a:endParaRPr lang="en-US"/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2532" name="Picture 4" descr="Picture 080"/>
          <p:cNvPicPr>
            <a:picLocks noChangeAspect="1" noChangeArrowheads="1"/>
          </p:cNvPicPr>
          <p:nvPr/>
        </p:nvPicPr>
        <p:blipFill>
          <a:blip r:embed="rId2">
            <a:lum bright="-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14" t="7027" r="6505" b="33221"/>
          <a:stretch>
            <a:fillRect/>
          </a:stretch>
        </p:blipFill>
        <p:spPr bwMode="auto">
          <a:xfrm>
            <a:off x="611188" y="352425"/>
            <a:ext cx="7921625" cy="58531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8056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a-IR" smtClean="0"/>
              <a:t>سلسله مراتب در درون شهر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a-IR"/>
          </a:p>
        </p:txBody>
      </p:sp>
      <p:pic>
        <p:nvPicPr>
          <p:cNvPr id="3074" name="Picture 2" descr="C:\Documents and Settings\kadoos\Desktop\copies\solmaz 00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1285860"/>
            <a:ext cx="8523280" cy="570014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a-IR"/>
          </a:p>
        </p:txBody>
      </p:sp>
      <p:pic>
        <p:nvPicPr>
          <p:cNvPr id="2050" name="Picture 2" descr="C:\Documents and Settings\kadoos\Desktop\copies\solmaz 00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0"/>
            <a:ext cx="8572528" cy="643087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a-IR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28794" y="857232"/>
            <a:ext cx="4748212" cy="504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a-IR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57356" y="0"/>
            <a:ext cx="4730750" cy="6467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a-IR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43042" y="214290"/>
            <a:ext cx="4810125" cy="5962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a-IR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28" y="0"/>
            <a:ext cx="5084762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a-IR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14480" y="714356"/>
            <a:ext cx="4833937" cy="5688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72</TotalTime>
  <Words>11</Words>
  <Application>Microsoft Office PowerPoint</Application>
  <PresentationFormat>On-screen Show (4:3)</PresentationFormat>
  <Paragraphs>3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Office Theme</vt:lpstr>
      <vt:lpstr>سلسله مراتب شهری </vt:lpstr>
      <vt:lpstr>سلسله مراتب عملکردی</vt:lpstr>
      <vt:lpstr>سلسله مراتب در درون شهر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computer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kadoos</dc:creator>
  <cp:lastModifiedBy>MRT</cp:lastModifiedBy>
  <cp:revision>7</cp:revision>
  <dcterms:created xsi:type="dcterms:W3CDTF">2012-05-20T04:59:43Z</dcterms:created>
  <dcterms:modified xsi:type="dcterms:W3CDTF">2015-04-17T21:36:32Z</dcterms:modified>
</cp:coreProperties>
</file>